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66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09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464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7698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97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94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2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407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863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2586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17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D6026-D4F6-4D56-B068-4C2132F82293}" type="datetimeFigureOut">
              <a:rPr lang="vi-VN" smtClean="0"/>
              <a:t>11/10/2022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1E6C-4CF3-4E18-AA47-5C148B1DC3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61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87" y="3047615"/>
            <a:ext cx="6480987" cy="37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814" y="1261355"/>
            <a:ext cx="9215438" cy="183191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438753" y="1338944"/>
            <a:ext cx="830175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8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 XƯƠNG</a:t>
            </a:r>
            <a:endParaRPr lang="en-US" sz="4800" b="1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912256" y="86937"/>
            <a:ext cx="31686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Sinh học 8</a:t>
            </a:r>
            <a:endParaRPr lang="vi-VN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756" y="553469"/>
            <a:ext cx="8301755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CHƯƠNG II VẬN ĐỘNG</a:t>
            </a:r>
          </a:p>
        </p:txBody>
      </p:sp>
    </p:spTree>
    <p:extLst>
      <p:ext uri="{BB962C8B-B14F-4D97-AF65-F5344CB8AC3E}">
        <p14:creationId xmlns:p14="http://schemas.microsoft.com/office/powerpoint/2010/main" val="232828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88" y="420623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91" y="1124743"/>
            <a:ext cx="4143085" cy="520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958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88" y="420623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2942" y="5803875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Hình. Khớp bất động</a:t>
            </a:r>
            <a:endParaRPr lang="vi-VN" sz="2400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74" y="1236182"/>
            <a:ext cx="6638925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55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512" y="470624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5238" y="114011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bất động là loại khớp không cử động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bán động là những khớp mà cử động của khớp hạn chế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động là khớp cử động dễ dàng nhờ hai đầu xương có sụn đầu khớp nằm trong một bao chứa dịch khớp (bao hoạt dịch)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5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3715" y="280199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phần chính của bộ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42" y="864399"/>
            <a:ext cx="5018953" cy="600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7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3715" y="280199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phần chính của bộ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53" y="864399"/>
            <a:ext cx="7259914" cy="544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3093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Hình. Xương đầu</a:t>
            </a:r>
            <a:endParaRPr lang="vi-VN" sz="2400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6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3715" y="280199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phần chính của bộ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890473"/>
            <a:ext cx="4945459" cy="49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2942" y="607462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Hình. Xương cột sống nhìn nghiêng</a:t>
            </a:r>
            <a:endParaRPr lang="vi-VN" sz="2400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2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3715" y="280199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phần chính của bộ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864399"/>
            <a:ext cx="621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a. Vai trò của bộ xương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346" y="1638951"/>
            <a:ext cx="8376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itchFamily="18" charset="2"/>
              <a:buChar char="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Tạo khung giúp cơ thể có hình dạng nhất định (dáng đứng thẳng)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Chỗ bám cho các cơ giúp cơ thể vận động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Bảo vệ các nội quan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78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33715" y="280199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Các phần chính của bộ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660372"/>
            <a:ext cx="6218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b. Thành phần của bộ xương</a:t>
            </a:r>
            <a:endParaRPr lang="vi-VN" sz="2800" b="1" u="sng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655" y="1269531"/>
            <a:ext cx="83761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Bộ xương gồm: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Xương đầu:</a:t>
            </a:r>
          </a:p>
          <a:p>
            <a:pPr marL="457200" indent="-457200" algn="just">
              <a:buFont typeface="Symbol" pitchFamily="18" charset="2"/>
              <a:buChar char="+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Xương sọ: phát triển</a:t>
            </a:r>
          </a:p>
          <a:p>
            <a:pPr marL="457200" indent="-457200" algn="just">
              <a:buFont typeface="Symbol" pitchFamily="18" charset="2"/>
              <a:buChar char="+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Xương mặt (lồi cằm)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Xương thân:</a:t>
            </a:r>
          </a:p>
          <a:p>
            <a:pPr marL="457200" indent="-457200" algn="just">
              <a:buFont typeface="Symbol" pitchFamily="18" charset="2"/>
              <a:buChar char="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Cột sống: nhiều đốt khớp lại, có 4 chỗ cong.</a:t>
            </a:r>
          </a:p>
          <a:p>
            <a:pPr marL="457200" indent="-457200" algn="just">
              <a:buFont typeface="Symbol" pitchFamily="18" charset="2"/>
              <a:buChar char="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Lồng ngực: xương sườn, xương ức.</a:t>
            </a:r>
          </a:p>
          <a:p>
            <a:pPr marL="457200" indent="-457200" algn="just">
              <a:buFont typeface="Symbol" pitchFamily="18" charset="2"/>
              <a:buChar char="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Xương chi:</a:t>
            </a:r>
          </a:p>
          <a:p>
            <a:pPr marL="457200" indent="-457200" algn="just">
              <a:buFont typeface="Symbol" pitchFamily="18" charset="2"/>
              <a:buChar char="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Đai xương: đai vai, đai hông</a:t>
            </a:r>
          </a:p>
          <a:p>
            <a:pPr marL="457200" indent="-457200" algn="just">
              <a:buFont typeface="Symbol" pitchFamily="18" charset="2"/>
              <a:buChar char="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Các xương: xương cánh, ống, bàn, ngón tay, xương đùi, ống, bàn, ngón chân.</a:t>
            </a:r>
          </a:p>
        </p:txBody>
      </p:sp>
    </p:spTree>
    <p:extLst>
      <p:ext uri="{BB962C8B-B14F-4D97-AF65-F5344CB8AC3E}">
        <p14:creationId xmlns:p14="http://schemas.microsoft.com/office/powerpoint/2010/main" val="142146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88" y="420623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9104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Khớp xương: là nơi tiếp giáp giữa các đầu xương.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479" y="1902945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Có 3 loại khớp: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bất động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bán động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Khớp động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12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89" y="577040"/>
            <a:ext cx="5584839" cy="625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88" y="246938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23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1504" y="8661"/>
            <a:ext cx="48244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7. Bộ xương</a:t>
            </a:r>
            <a:endParaRPr lang="vi-VN" sz="240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88" y="420623"/>
            <a:ext cx="6270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Các khớp xương</a:t>
            </a:r>
            <a:endParaRPr lang="vi-VN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21" y="986064"/>
            <a:ext cx="4678539" cy="490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2942" y="6074629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Hình. Khớp động</a:t>
            </a:r>
            <a:endParaRPr lang="vi-VN" sz="2400" i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352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ADMIN</cp:lastModifiedBy>
  <cp:revision>16</cp:revision>
  <dcterms:created xsi:type="dcterms:W3CDTF">2021-09-26T07:48:45Z</dcterms:created>
  <dcterms:modified xsi:type="dcterms:W3CDTF">2022-10-11T14:40:38Z</dcterms:modified>
</cp:coreProperties>
</file>